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3" r:id="rId12"/>
    <p:sldId id="286" r:id="rId13"/>
    <p:sldId id="287" r:id="rId14"/>
    <p:sldId id="28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winters@murraystate.edu" TargetMode="External"/><Relationship Id="rId3" Type="http://schemas.openxmlformats.org/officeDocument/2006/relationships/hyperlink" Target="mailto:Stefka.Zilberg@kctcs.edu" TargetMode="External"/><Relationship Id="rId7" Type="http://schemas.openxmlformats.org/officeDocument/2006/relationships/hyperlink" Target="mailto:sspragens@soahec.org" TargetMode="External"/><Relationship Id="rId12" Type="http://schemas.openxmlformats.org/officeDocument/2006/relationships/image" Target="../media/image2.png"/><Relationship Id="rId2" Type="http://schemas.openxmlformats.org/officeDocument/2006/relationships/hyperlink" Target="mailto:Shea.morgan@kctc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sampsell0001@kctcs.edu" TargetMode="External"/><Relationship Id="rId11" Type="http://schemas.openxmlformats.org/officeDocument/2006/relationships/hyperlink" Target="mailto:kmapp@fhclouisville.org" TargetMode="External"/><Relationship Id="rId5" Type="http://schemas.openxmlformats.org/officeDocument/2006/relationships/hyperlink" Target="mailto:Jessica.Pennington@st.Claire.org" TargetMode="External"/><Relationship Id="rId10" Type="http://schemas.openxmlformats.org/officeDocument/2006/relationships/hyperlink" Target="mailto:veronica.drake@wku.edu" TargetMode="External"/><Relationship Id="rId4" Type="http://schemas.openxmlformats.org/officeDocument/2006/relationships/hyperlink" Target="mailto:Sue.russell@st-claire.org" TargetMode="External"/><Relationship Id="rId9" Type="http://schemas.openxmlformats.org/officeDocument/2006/relationships/hyperlink" Target="mailto:chris.baird@baptistdeacones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rdmc.org/redcap/surveys/?s=4ob7NH" TargetMode="External"/><Relationship Id="rId2" Type="http://schemas.openxmlformats.org/officeDocument/2006/relationships/hyperlink" Target="https://medicine.mc.uky.edu/AHECFactSheet/Logi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E2E8-64D5-4D54-9B23-127907088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AHEC Rotation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67B2F-37D5-4B02-8C91-F80B044E8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08E6E-D964-4A8F-AA3D-08A37A8F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45" y="4566700"/>
            <a:ext cx="718171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3681-7E52-442B-B80A-F20D919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sheet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88E94-0D68-4992-9F8A-468BC9B2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377509"/>
            <a:ext cx="7729728" cy="42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4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66192"/>
            <a:ext cx="7729728" cy="1188720"/>
          </a:xfrm>
        </p:spPr>
        <p:txBody>
          <a:bodyPr/>
          <a:lstStyle/>
          <a:p>
            <a:r>
              <a:rPr lang="en-US" dirty="0"/>
              <a:t>Area Student Service Coordinators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427675"/>
              </p:ext>
            </p:extLst>
          </p:nvPr>
        </p:nvGraphicFramePr>
        <p:xfrm>
          <a:off x="2612230" y="2185581"/>
          <a:ext cx="6967539" cy="42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46">
                <a:tc>
                  <a:txBody>
                    <a:bodyPr/>
                    <a:lstStyle/>
                    <a:p>
                      <a:r>
                        <a:rPr lang="en-US" dirty="0"/>
                        <a:t>North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Shea Morgan</a:t>
                      </a:r>
                    </a:p>
                    <a:p>
                      <a:r>
                        <a:rPr lang="en-US" dirty="0"/>
                        <a:t>Amy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Shea.morgan@kctcs.edu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Amy.Powell@kctcs.edu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Sue Russell</a:t>
                      </a:r>
                    </a:p>
                    <a:p>
                      <a:r>
                        <a:rPr lang="en-US" dirty="0"/>
                        <a:t>Jessica Pennington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Sue.russell@st-claire.org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Jessica.Pennington@st.Claire.org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Kathy Sampsell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ksampsell0001@kctcs.edu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Southern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Sherry Spragens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sspragens@soahec.org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Janeen Winters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jwinters@murraystate.edu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Laura 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Laura.watkins@baptistdeaconess.com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South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Allie Pardue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allie.pardue@wku.edu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r>
                        <a:rPr lang="en-US" dirty="0"/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Kim Mapp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kmapp@fhclouisville.org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10B7F-DE71-42A7-80D2-A657958A42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5688" y="6426200"/>
            <a:ext cx="1896311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2762" y="2638044"/>
            <a:ext cx="5400922" cy="310198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Holly Elkins, MS and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Amber McGuire-Chun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ukahec@uky.edu</a:t>
            </a:r>
          </a:p>
          <a:p>
            <a:pPr marL="0" indent="0" algn="ctr">
              <a:buNone/>
            </a:pPr>
            <a:endParaRPr lang="en-US" sz="19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Interprofessional and Community Health Education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Building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Leader Ave #144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2266025"/>
            <a:ext cx="2876552" cy="2157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2E4F89-FEA8-48CB-8287-77A66BBA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236" y="4423439"/>
            <a:ext cx="2660921" cy="22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102D-A3EF-4BB9-9367-5EF86C78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5977"/>
            <a:ext cx="7729728" cy="1188720"/>
          </a:xfrm>
        </p:spPr>
        <p:txBody>
          <a:bodyPr/>
          <a:lstStyle/>
          <a:p>
            <a:r>
              <a:rPr lang="en-US" dirty="0"/>
              <a:t>AHEC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A938-552B-472F-BB09-C72F7B8BACB6}"/>
              </a:ext>
            </a:extLst>
          </p:cNvPr>
          <p:cNvSpPr txBox="1"/>
          <p:nvPr/>
        </p:nvSpPr>
        <p:spPr>
          <a:xfrm>
            <a:off x="2104136" y="2153412"/>
            <a:ext cx="9275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 students receive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instruction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learning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services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enhance both learning and living/working in a rural or underserved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broad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opportunities to learn about and explore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variety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Kentucky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experiences to learn about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opportunities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rural and underserved areas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831C2A-7667-4D01-BEDD-4FC1ADCE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6386626"/>
            <a:ext cx="2070100" cy="47137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F4DF8-A4FC-4F88-AF10-FF1457E0F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562" y="6522147"/>
            <a:ext cx="7729728" cy="31019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5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4A0C-72F1-4E9F-AB41-26769CE2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35" y="0"/>
            <a:ext cx="7729728" cy="1188720"/>
          </a:xfrm>
        </p:spPr>
        <p:txBody>
          <a:bodyPr/>
          <a:lstStyle/>
          <a:p>
            <a:r>
              <a:rPr lang="en-US" dirty="0"/>
              <a:t>AHEC Regional Centers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E2A52F-9879-4ED8-9CB0-62C73D1E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074" y="6276230"/>
            <a:ext cx="2554926" cy="58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05C1D-34BE-4BA4-8C5E-94D62A4D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843" y="1617662"/>
            <a:ext cx="8063111" cy="44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03EB-7FFF-4737-8ECF-9FBAD5EC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how we can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A217-8061-4EDF-8599-5FF32160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your housing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you within the local community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 with your clinical location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questions or concerns regarding rotation issues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Liaison between college/department coordinator and your preceptor –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contact a preceptor by yourself to get a placement.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0E6286-8F91-475A-B88D-7488B8AF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6294088"/>
            <a:ext cx="2476500" cy="5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6660-517C-429F-A7C9-A6C3271B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8AFBB-4124-4FAC-B01F-D57E29F1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$100 per rotation week flat rate for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AHEC arranged housing ONLY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for all AHEC qualified rotations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from campus locations on tiered scale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roundtrip per month - $50, $75, $100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Site vs Rotation Site  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AHEC is unable to arrange housing for a student within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miles one way of their rotation site, AHEC pays an additional travel stipend based on daily miles driven above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miles one way/60 miles round trip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C32BE-0F67-4C7E-9D83-81C0019EE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*ALL AHEC QUALIFIED ROTATIONS ARE ELIGIBLE FOR THE MILEAGE STIPEND REGARDLESS OF HOUSING ARRANGEMENTS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*rotations over 60 mi. round-trip from Lexington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22A36-E44D-46F5-9D01-94C7A895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6294088"/>
            <a:ext cx="2476500" cy="5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EE06BA-9D21-496B-A79F-451151A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Tiered Travel Stipend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AC07A2-DF41-4D02-9A6B-FBC609637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423" y="2309592"/>
            <a:ext cx="5857154" cy="439286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3307285-B1FA-4721-9ED3-7CE84C87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0" y="6386626"/>
            <a:ext cx="2070100" cy="4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7469-B7A7-46E0-B8CF-9127168A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6192"/>
            <a:ext cx="7729728" cy="1188720"/>
          </a:xfrm>
        </p:spPr>
        <p:txBody>
          <a:bodyPr/>
          <a:lstStyle/>
          <a:p>
            <a:r>
              <a:rPr lang="en-US" dirty="0"/>
              <a:t>Student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8C5E-1974-468A-8BDD-8E07E302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1625600"/>
            <a:ext cx="8661400" cy="48006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Bookmark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ciche.uky.edu/ahec </a:t>
            </a:r>
          </a:p>
          <a:p>
            <a:pPr lvl="1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available in the “Students” section then “Rotation Information”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your </a:t>
            </a:r>
            <a:r>
              <a:rPr 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 SHEET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mobile friendly)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essential to receive housing and stipends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it up-to-date with changes or additions</a:t>
            </a: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UK office and regional coordinator of changes via email in addition to edits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housing host information and contact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week prior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rotation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via email your housing stipend or travel reimbursement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 RECEIPT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host’s signature (if applicable)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AHEC Off-site Evaluation</a:t>
            </a:r>
            <a:endParaRPr lang="en-US" sz="2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82A2D3-AB6A-4952-8EAD-A529D6924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688" y="6426200"/>
            <a:ext cx="1896311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362E-0731-442E-A14A-6E008EF7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5472-F88E-4321-BD1D-2CFF563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Will my housing and/or travel checks be printed automatically?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Will I be contacted about the AHEC housing available or do I need to contact someone?  When?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my (partner, pet, etc.) stay in AHEC arranged housing with me?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Is there housing where I don’t have to stay in someone’s home?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B83D-EC33-4E4F-8618-9FC3AE929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1D9EC6A-666F-4F40-8F48-91719AE6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688" y="6426200"/>
            <a:ext cx="1896311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6363-E6BC-4E22-BA44-4AEAFE70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C3B20-A7A6-4465-A0DE-B512068A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4" y="2683275"/>
            <a:ext cx="5704144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33365-7671-47A8-9F55-89B8605A3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0"/>
          <a:stretch/>
        </p:blipFill>
        <p:spPr>
          <a:xfrm>
            <a:off x="6208670" y="2683276"/>
            <a:ext cx="581341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EDC82-2F87-4833-9D90-B2FE27A2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340" y="5203920"/>
            <a:ext cx="1666875" cy="10668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3037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CAE8E35D99F468904FA523C1BE473" ma:contentTypeVersion="18" ma:contentTypeDescription="Create a new document." ma:contentTypeScope="" ma:versionID="c51240c0bb0e83747bd786ca5bb2cd6b">
  <xsd:schema xmlns:xsd="http://www.w3.org/2001/XMLSchema" xmlns:xs="http://www.w3.org/2001/XMLSchema" xmlns:p="http://schemas.microsoft.com/office/2006/metadata/properties" xmlns:ns2="fb153ab6-dc1a-467e-9743-71b819a5ffd0" xmlns:ns3="0b71da75-4e80-4e70-bdd0-53ca44ec7fe1" targetNamespace="http://schemas.microsoft.com/office/2006/metadata/properties" ma:root="true" ma:fieldsID="fbc6114016f5baace7b132e3b57d169e" ns2:_="" ns3:_="">
    <xsd:import namespace="fb153ab6-dc1a-467e-9743-71b819a5ffd0"/>
    <xsd:import namespace="0b71da75-4e80-4e70-bdd0-53ca44ec7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3ab6-dc1a-467e-9743-71b819a5f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da75-4e80-4e70-bdd0-53ca44ec7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47d0c9-d600-4304-a794-3f65a98f7d5b}" ma:internalName="TaxCatchAll" ma:showField="CatchAllData" ma:web="0b71da75-4e80-4e70-bdd0-53ca44ec7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1da75-4e80-4e70-bdd0-53ca44ec7fe1" xsi:nil="true"/>
    <lcf76f155ced4ddcb4097134ff3c332f xmlns="fb153ab6-dc1a-467e-9743-71b819a5ff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5EAB3-A968-4E41-A597-4DAC85503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53ab6-dc1a-467e-9743-71b819a5ffd0"/>
    <ds:schemaRef ds:uri="0b71da75-4e80-4e70-bdd0-53ca44ec7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FC44B-6780-4CFE-A583-DC45F3DC80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E306C-89FB-47F4-8F02-0111CC10D779}">
  <ds:schemaRefs>
    <ds:schemaRef ds:uri="http://purl.org/dc/elements/1.1/"/>
    <ds:schemaRef ds:uri="http://purl.org/dc/terms/"/>
    <ds:schemaRef ds:uri="http://schemas.microsoft.com/office/2006/metadata/properties"/>
    <ds:schemaRef ds:uri="0b71da75-4e80-4e70-bdd0-53ca44ec7fe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b153ab6-dc1a-467e-9743-71b819a5ff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589</TotalTime>
  <Words>530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Times New Roman</vt:lpstr>
      <vt:lpstr>Parcel</vt:lpstr>
      <vt:lpstr>Student AHEC Rotation Orientation</vt:lpstr>
      <vt:lpstr>AHEC Goals</vt:lpstr>
      <vt:lpstr>AHEC Regional Centers</vt:lpstr>
      <vt:lpstr>Here is how we can Help you</vt:lpstr>
      <vt:lpstr>Stipends</vt:lpstr>
      <vt:lpstr>Tiered Travel Stipend</vt:lpstr>
      <vt:lpstr>Student Responsibilities</vt:lpstr>
      <vt:lpstr>FAQ</vt:lpstr>
      <vt:lpstr>Fact Sheet</vt:lpstr>
      <vt:lpstr>Fact sheet cont.</vt:lpstr>
      <vt:lpstr>Area Student Service Coordinators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AHEC Rotation Orientation</dc:title>
  <dc:creator>Hatten, Lisa</dc:creator>
  <cp:lastModifiedBy>Elkins, Holly E.</cp:lastModifiedBy>
  <cp:revision>24</cp:revision>
  <dcterms:created xsi:type="dcterms:W3CDTF">2022-07-25T17:14:25Z</dcterms:created>
  <dcterms:modified xsi:type="dcterms:W3CDTF">2025-04-08T15:33:30Z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0x010100E3ECAE8E35D99F468904FA523C1BE473</vt:lpwstr>
  </property>
</Properties>
</file>