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83" r:id="rId12"/>
    <p:sldId id="286" r:id="rId13"/>
    <p:sldId id="287" r:id="rId14"/>
    <p:sldId id="289" r:id="rId15"/>
    <p:sldId id="290" r:id="rId16"/>
    <p:sldId id="291" r:id="rId17"/>
    <p:sldId id="281" r:id="rId18"/>
    <p:sldId id="26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A35594-65EC-F324-C0CE-9EACCBF14524}" v="8" dt="2026-06-29T13:13:00.8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Guire-Chun, Amber E." userId="S::aemcgu2@uky.edu::32df0648-668b-49e0-b826-0e844ad54067" providerId="AD" clId="Web-{C50FB164-6A9B-D7A1-8183-A62F622B9244}"/>
    <pc:docChg chg="addSld delSld modSld">
      <pc:chgData name="McGuire-Chun, Amber E." userId="S::aemcgu2@uky.edu::32df0648-668b-49e0-b826-0e844ad54067" providerId="AD" clId="Web-{C50FB164-6A9B-D7A1-8183-A62F622B9244}" dt="2026-06-24T19:20:49.364" v="455"/>
      <pc:docMkLst>
        <pc:docMk/>
      </pc:docMkLst>
      <pc:sldChg chg="modSp">
        <pc:chgData name="McGuire-Chun, Amber E." userId="S::aemcgu2@uky.edu::32df0648-668b-49e0-b826-0e844ad54067" providerId="AD" clId="Web-{C50FB164-6A9B-D7A1-8183-A62F622B9244}" dt="2026-06-24T19:20:49.364" v="455"/>
        <pc:sldMkLst>
          <pc:docMk/>
          <pc:sldMk cId="2945617190" sldId="256"/>
        </pc:sldMkLst>
        <pc:spChg chg="mod">
          <ac:chgData name="McGuire-Chun, Amber E." userId="S::aemcgu2@uky.edu::32df0648-668b-49e0-b826-0e844ad54067" providerId="AD" clId="Web-{C50FB164-6A9B-D7A1-8183-A62F622B9244}" dt="2026-06-24T19:20:49.364" v="455"/>
          <ac:spMkLst>
            <pc:docMk/>
            <pc:sldMk cId="2945617190" sldId="256"/>
            <ac:spMk id="2" creationId="{9E4AE2E8-64D5-4D54-9B23-127907088BA4}"/>
          </ac:spMkLst>
        </pc:spChg>
      </pc:sldChg>
      <pc:sldChg chg="addSp modSp mod setBg">
        <pc:chgData name="McGuire-Chun, Amber E." userId="S::aemcgu2@uky.edu::32df0648-668b-49e0-b826-0e844ad54067" providerId="AD" clId="Web-{C50FB164-6A9B-D7A1-8183-A62F622B9244}" dt="2026-06-24T19:20:41.349" v="453"/>
        <pc:sldMkLst>
          <pc:docMk/>
          <pc:sldMk cId="1262654790" sldId="257"/>
        </pc:sldMkLst>
        <pc:spChg chg="mod">
          <ac:chgData name="McGuire-Chun, Amber E." userId="S::aemcgu2@uky.edu::32df0648-668b-49e0-b826-0e844ad54067" providerId="AD" clId="Web-{C50FB164-6A9B-D7A1-8183-A62F622B9244}" dt="2026-06-24T19:20:41.349" v="453"/>
          <ac:spMkLst>
            <pc:docMk/>
            <pc:sldMk cId="1262654790" sldId="257"/>
            <ac:spMk id="2" creationId="{248D102D-A3EF-4BB9-9367-5EF86C780353}"/>
          </ac:spMkLst>
        </pc:spChg>
        <pc:spChg chg="mod">
          <ac:chgData name="McGuire-Chun, Amber E." userId="S::aemcgu2@uky.edu::32df0648-668b-49e0-b826-0e844ad54067" providerId="AD" clId="Web-{C50FB164-6A9B-D7A1-8183-A62F622B9244}" dt="2026-06-24T17:11:03.546" v="324"/>
          <ac:spMkLst>
            <pc:docMk/>
            <pc:sldMk cId="1262654790" sldId="257"/>
            <ac:spMk id="6" creationId="{FDF1A938-552B-472F-BB09-C72F7B8BACB6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11:03.546" v="324"/>
          <ac:spMkLst>
            <pc:docMk/>
            <pc:sldMk cId="1262654790" sldId="257"/>
            <ac:spMk id="12" creationId="{C33976D1-3430-450C-A978-87A9A6E8E71F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11:03.546" v="324"/>
          <ac:spMkLst>
            <pc:docMk/>
            <pc:sldMk cId="1262654790" sldId="257"/>
            <ac:spMk id="14" creationId="{7D6AAC78-7D86-415A-ADC1-2B474807960C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11:03.546" v="324"/>
          <ac:spMkLst>
            <pc:docMk/>
            <pc:sldMk cId="1262654790" sldId="257"/>
            <ac:spMk id="16" creationId="{F2A658D9-F185-44F1-BA33-D50320D1D078}"/>
          </ac:spMkLst>
        </pc:spChg>
        <pc:picChg chg="mod">
          <ac:chgData name="McGuire-Chun, Amber E." userId="S::aemcgu2@uky.edu::32df0648-668b-49e0-b826-0e844ad54067" providerId="AD" clId="Web-{C50FB164-6A9B-D7A1-8183-A62F622B9244}" dt="2026-06-24T17:11:07.125" v="326" actId="1076"/>
          <ac:picMkLst>
            <pc:docMk/>
            <pc:sldMk cId="1262654790" sldId="257"/>
            <ac:picMk id="7" creationId="{EB831C2A-7667-4D01-BEDD-4FC1ADCEA5A1}"/>
          </ac:picMkLst>
        </pc:picChg>
      </pc:sldChg>
      <pc:sldChg chg="addSp delSp modSp mod setBg">
        <pc:chgData name="McGuire-Chun, Amber E." userId="S::aemcgu2@uky.edu::32df0648-668b-49e0-b826-0e844ad54067" providerId="AD" clId="Web-{C50FB164-6A9B-D7A1-8183-A62F622B9244}" dt="2026-06-24T17:11:45.954" v="338" actId="14100"/>
        <pc:sldMkLst>
          <pc:docMk/>
          <pc:sldMk cId="1179474571" sldId="258"/>
        </pc:sldMkLst>
        <pc:spChg chg="mod ord">
          <ac:chgData name="McGuire-Chun, Amber E." userId="S::aemcgu2@uky.edu::32df0648-668b-49e0-b826-0e844ad54067" providerId="AD" clId="Web-{C50FB164-6A9B-D7A1-8183-A62F622B9244}" dt="2026-06-24T17:11:34.907" v="334" actId="1076"/>
          <ac:spMkLst>
            <pc:docMk/>
            <pc:sldMk cId="1179474571" sldId="258"/>
            <ac:spMk id="2" creationId="{01F74A0C-72F1-4E9F-AB41-26769CE29B3E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11:21.703" v="329"/>
          <ac:spMkLst>
            <pc:docMk/>
            <pc:sldMk cId="1179474571" sldId="258"/>
            <ac:spMk id="13" creationId="{2C25DD4D-AF7C-475A-A237-1E6041A9406B}"/>
          </ac:spMkLst>
        </pc:spChg>
        <pc:picChg chg="mod ord">
          <ac:chgData name="McGuire-Chun, Amber E." userId="S::aemcgu2@uky.edu::32df0648-668b-49e0-b826-0e844ad54067" providerId="AD" clId="Web-{C50FB164-6A9B-D7A1-8183-A62F622B9244}" dt="2026-06-24T17:11:30.032" v="332" actId="1076"/>
          <ac:picMkLst>
            <pc:docMk/>
            <pc:sldMk cId="1179474571" sldId="258"/>
            <ac:picMk id="4" creationId="{D2E2A52F-9879-4ED8-9CB0-62C73D1EBA3D}"/>
          </ac:picMkLst>
        </pc:picChg>
        <pc:picChg chg="mod">
          <ac:chgData name="McGuire-Chun, Amber E." userId="S::aemcgu2@uky.edu::32df0648-668b-49e0-b826-0e844ad54067" providerId="AD" clId="Web-{C50FB164-6A9B-D7A1-8183-A62F622B9244}" dt="2026-06-24T17:11:45.954" v="338" actId="14100"/>
          <ac:picMkLst>
            <pc:docMk/>
            <pc:sldMk cId="1179474571" sldId="258"/>
            <ac:picMk id="6" creationId="{0E105C1D-34BE-4BA4-8C5E-94D62A4DE9D3}"/>
          </ac:picMkLst>
        </pc:picChg>
      </pc:sldChg>
      <pc:sldChg chg="addSp delSp modSp mod setBg">
        <pc:chgData name="McGuire-Chun, Amber E." userId="S::aemcgu2@uky.edu::32df0648-668b-49e0-b826-0e844ad54067" providerId="AD" clId="Web-{C50FB164-6A9B-D7A1-8183-A62F622B9244}" dt="2026-06-24T19:20:01.363" v="444"/>
        <pc:sldMkLst>
          <pc:docMk/>
          <pc:sldMk cId="3851089020" sldId="261"/>
        </pc:sldMkLst>
        <pc:spChg chg="mod">
          <ac:chgData name="McGuire-Chun, Amber E." userId="S::aemcgu2@uky.edu::32df0648-668b-49e0-b826-0e844ad54067" providerId="AD" clId="Web-{C50FB164-6A9B-D7A1-8183-A62F622B9244}" dt="2026-06-24T19:20:01.363" v="444"/>
          <ac:spMkLst>
            <pc:docMk/>
            <pc:sldMk cId="3851089020" sldId="261"/>
            <ac:spMk id="5" creationId="{51EE06BA-9D21-496B-A79F-451151A89116}"/>
          </ac:spMkLst>
        </pc:spChg>
        <pc:spChg chg="add del">
          <ac:chgData name="McGuire-Chun, Amber E." userId="S::aemcgu2@uky.edu::32df0648-668b-49e0-b826-0e844ad54067" providerId="AD" clId="Web-{C50FB164-6A9B-D7A1-8183-A62F622B9244}" dt="2026-06-24T17:10:41.749" v="322"/>
          <ac:spMkLst>
            <pc:docMk/>
            <pc:sldMk cId="3851089020" sldId="261"/>
            <ac:spMk id="13" creationId="{D2808634-793C-4F81-80DB-DBD6DDD02545}"/>
          </ac:spMkLst>
        </pc:spChg>
        <pc:picChg chg="mod">
          <ac:chgData name="McGuire-Chun, Amber E." userId="S::aemcgu2@uky.edu::32df0648-668b-49e0-b826-0e844ad54067" providerId="AD" clId="Web-{C50FB164-6A9B-D7A1-8183-A62F622B9244}" dt="2026-06-24T17:10:41.749" v="322"/>
          <ac:picMkLst>
            <pc:docMk/>
            <pc:sldMk cId="3851089020" sldId="261"/>
            <ac:picMk id="7" creationId="{CEAC07A2-DF41-4D02-9A6B-FBC609637CAA}"/>
          </ac:picMkLst>
        </pc:picChg>
      </pc:sldChg>
      <pc:sldChg chg="addSp modSp mod setBg">
        <pc:chgData name="McGuire-Chun, Amber E." userId="S::aemcgu2@uky.edu::32df0648-668b-49e0-b826-0e844ad54067" providerId="AD" clId="Web-{C50FB164-6A9B-D7A1-8183-A62F622B9244}" dt="2026-06-24T17:12:47.488" v="345" actId="1076"/>
        <pc:sldMkLst>
          <pc:docMk/>
          <pc:sldMk cId="2471563158" sldId="262"/>
        </pc:sldMkLst>
        <pc:spChg chg="mod">
          <ac:chgData name="McGuire-Chun, Amber E." userId="S::aemcgu2@uky.edu::32df0648-668b-49e0-b826-0e844ad54067" providerId="AD" clId="Web-{C50FB164-6A9B-D7A1-8183-A62F622B9244}" dt="2026-06-24T17:12:25.471" v="339"/>
          <ac:spMkLst>
            <pc:docMk/>
            <pc:sldMk cId="2471563158" sldId="262"/>
            <ac:spMk id="2" creationId="{2B817469-B7A7-46E0-B8CF-9127168AC503}"/>
          </ac:spMkLst>
        </pc:spChg>
        <pc:spChg chg="mod">
          <ac:chgData name="McGuire-Chun, Amber E." userId="S::aemcgu2@uky.edu::32df0648-668b-49e0-b826-0e844ad54067" providerId="AD" clId="Web-{C50FB164-6A9B-D7A1-8183-A62F622B9244}" dt="2026-06-24T17:12:39.566" v="344" actId="20577"/>
          <ac:spMkLst>
            <pc:docMk/>
            <pc:sldMk cId="2471563158" sldId="262"/>
            <ac:spMk id="3" creationId="{987B8C5E-1974-468A-8BDD-8E07E3025F28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12:25.471" v="339"/>
          <ac:spMkLst>
            <pc:docMk/>
            <pc:sldMk cId="2471563158" sldId="262"/>
            <ac:spMk id="9" creationId="{C33976D1-3430-450C-A978-87A9A6E8E71F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12:25.471" v="339"/>
          <ac:spMkLst>
            <pc:docMk/>
            <pc:sldMk cId="2471563158" sldId="262"/>
            <ac:spMk id="11" creationId="{7D6AAC78-7D86-415A-ADC1-2B474807960C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12:25.471" v="339"/>
          <ac:spMkLst>
            <pc:docMk/>
            <pc:sldMk cId="2471563158" sldId="262"/>
            <ac:spMk id="13" creationId="{F2A658D9-F185-44F1-BA33-D50320D1D078}"/>
          </ac:spMkLst>
        </pc:spChg>
        <pc:picChg chg="mod">
          <ac:chgData name="McGuire-Chun, Amber E." userId="S::aemcgu2@uky.edu::32df0648-668b-49e0-b826-0e844ad54067" providerId="AD" clId="Web-{C50FB164-6A9B-D7A1-8183-A62F622B9244}" dt="2026-06-24T17:12:47.488" v="345" actId="1076"/>
          <ac:picMkLst>
            <pc:docMk/>
            <pc:sldMk cId="2471563158" sldId="262"/>
            <ac:picMk id="4" creationId="{CD82A2D3-AB6A-4952-8EAD-A529D69244E9}"/>
          </ac:picMkLst>
        </pc:picChg>
      </pc:sldChg>
      <pc:sldChg chg="addSp delSp modSp mod setBg">
        <pc:chgData name="McGuire-Chun, Amber E." userId="S::aemcgu2@uky.edu::32df0648-668b-49e0-b826-0e844ad54067" providerId="AD" clId="Web-{C50FB164-6A9B-D7A1-8183-A62F622B9244}" dt="2026-06-24T19:20:22.457" v="447"/>
        <pc:sldMkLst>
          <pc:docMk/>
          <pc:sldMk cId="1162290097" sldId="266"/>
        </pc:sldMkLst>
        <pc:spChg chg="mod ord">
          <ac:chgData name="McGuire-Chun, Amber E." userId="S::aemcgu2@uky.edu::32df0648-668b-49e0-b826-0e844ad54067" providerId="AD" clId="Web-{C50FB164-6A9B-D7A1-8183-A62F622B9244}" dt="2026-06-24T19:20:22.457" v="447"/>
          <ac:spMkLst>
            <pc:docMk/>
            <pc:sldMk cId="1162290097" sldId="266"/>
            <ac:spMk id="5" creationId="{00000000-0000-0000-0000-000000000000}"/>
          </ac:spMkLst>
        </pc:spChg>
        <pc:spChg chg="mod ord">
          <ac:chgData name="McGuire-Chun, Amber E." userId="S::aemcgu2@uky.edu::32df0648-668b-49e0-b826-0e844ad54067" providerId="AD" clId="Web-{C50FB164-6A9B-D7A1-8183-A62F622B9244}" dt="2026-06-24T17:09:11.652" v="307"/>
          <ac:spMkLst>
            <pc:docMk/>
            <pc:sldMk cId="1162290097" sldId="266"/>
            <ac:spMk id="6" creationId="{00000000-0000-0000-0000-000000000000}"/>
          </ac:spMkLst>
        </pc:spChg>
        <pc:spChg chg="add">
          <ac:chgData name="McGuire-Chun, Amber E." userId="S::aemcgu2@uky.edu::32df0648-668b-49e0-b826-0e844ad54067" providerId="AD" clId="Web-{C50FB164-6A9B-D7A1-8183-A62F622B9244}" dt="2026-06-24T17:09:11.652" v="307"/>
          <ac:spMkLst>
            <pc:docMk/>
            <pc:sldMk cId="1162290097" sldId="266"/>
            <ac:spMk id="15" creationId="{BB7B992D-2EE5-431A-908A-7E7D956F2CD8}"/>
          </ac:spMkLst>
        </pc:spChg>
        <pc:picChg chg="mod ord">
          <ac:chgData name="McGuire-Chun, Amber E." userId="S::aemcgu2@uky.edu::32df0648-668b-49e0-b826-0e844ad54067" providerId="AD" clId="Web-{C50FB164-6A9B-D7A1-8183-A62F622B9244}" dt="2026-06-24T17:09:11.652" v="307"/>
          <ac:picMkLst>
            <pc:docMk/>
            <pc:sldMk cId="1162290097" sldId="266"/>
            <ac:picMk id="2" creationId="{B42E4F89-FEA8-48CB-8287-77A66BBAEBAF}"/>
          </ac:picMkLst>
        </pc:picChg>
        <pc:picChg chg="mod">
          <ac:chgData name="McGuire-Chun, Amber E." userId="S::aemcgu2@uky.edu::32df0648-668b-49e0-b826-0e844ad54067" providerId="AD" clId="Web-{C50FB164-6A9B-D7A1-8183-A62F622B9244}" dt="2026-06-24T17:09:11.652" v="307"/>
          <ac:picMkLst>
            <pc:docMk/>
            <pc:sldMk cId="1162290097" sldId="266"/>
            <ac:picMk id="8" creationId="{00000000-0000-0000-0000-000000000000}"/>
          </ac:picMkLst>
        </pc:picChg>
      </pc:sldChg>
      <pc:sldChg chg="addSp delSp modSp mod setBg">
        <pc:chgData name="McGuire-Chun, Amber E." userId="S::aemcgu2@uky.edu::32df0648-668b-49e0-b826-0e844ad54067" providerId="AD" clId="Web-{C50FB164-6A9B-D7A1-8183-A62F622B9244}" dt="2026-06-24T17:10:44.186" v="323"/>
        <pc:sldMkLst>
          <pc:docMk/>
          <pc:sldMk cId="905188947" sldId="281"/>
        </pc:sldMkLst>
        <pc:spChg chg="mod">
          <ac:chgData name="McGuire-Chun, Amber E." userId="S::aemcgu2@uky.edu::32df0648-668b-49e0-b826-0e844ad54067" providerId="AD" clId="Web-{C50FB164-6A9B-D7A1-8183-A62F622B9244}" dt="2026-06-24T17:10:44.186" v="323"/>
          <ac:spMkLst>
            <pc:docMk/>
            <pc:sldMk cId="905188947" sldId="281"/>
            <ac:spMk id="2" creationId="{00000000-0000-0000-0000-000000000000}"/>
          </ac:spMkLst>
        </pc:spChg>
        <pc:spChg chg="add del">
          <ac:chgData name="McGuire-Chun, Amber E." userId="S::aemcgu2@uky.edu::32df0648-668b-49e0-b826-0e844ad54067" providerId="AD" clId="Web-{C50FB164-6A9B-D7A1-8183-A62F622B9244}" dt="2026-06-24T17:10:44.186" v="323"/>
          <ac:spMkLst>
            <pc:docMk/>
            <pc:sldMk cId="905188947" sldId="281"/>
            <ac:spMk id="12" creationId="{ED6F0A31-5407-4EFA-9DFA-67E942682962}"/>
          </ac:spMkLst>
        </pc:spChg>
        <pc:graphicFrameChg chg="mod ord modGraphic">
          <ac:chgData name="McGuire-Chun, Amber E." userId="S::aemcgu2@uky.edu::32df0648-668b-49e0-b826-0e844ad54067" providerId="AD" clId="Web-{C50FB164-6A9B-D7A1-8183-A62F622B9244}" dt="2026-06-24T17:10:44.186" v="323"/>
          <ac:graphicFrameMkLst>
            <pc:docMk/>
            <pc:sldMk cId="905188947" sldId="281"/>
            <ac:graphicFrameMk id="4" creationId="{00000000-0000-0000-0000-000000000000}"/>
          </ac:graphicFrameMkLst>
        </pc:graphicFrameChg>
      </pc:sldChg>
      <pc:sldChg chg="modSp">
        <pc:chgData name="McGuire-Chun, Amber E." userId="S::aemcgu2@uky.edu::32df0648-668b-49e0-b826-0e844ad54067" providerId="AD" clId="Web-{C50FB164-6A9B-D7A1-8183-A62F622B9244}" dt="2026-06-24T19:20:07.394" v="446"/>
        <pc:sldMkLst>
          <pc:docMk/>
          <pc:sldMk cId="3275373394" sldId="283"/>
        </pc:sldMkLst>
        <pc:spChg chg="mod">
          <ac:chgData name="McGuire-Chun, Amber E." userId="S::aemcgu2@uky.edu::32df0648-668b-49e0-b826-0e844ad54067" providerId="AD" clId="Web-{C50FB164-6A9B-D7A1-8183-A62F622B9244}" dt="2026-06-24T19:20:07.394" v="446"/>
          <ac:spMkLst>
            <pc:docMk/>
            <pc:sldMk cId="3275373394" sldId="283"/>
            <ac:spMk id="2" creationId="{258D362E-0731-442E-A14A-6E008EF788A6}"/>
          </ac:spMkLst>
        </pc:spChg>
      </pc:sldChg>
      <pc:sldChg chg="addSp delSp modSp mod setBg">
        <pc:chgData name="McGuire-Chun, Amber E." userId="S::aemcgu2@uky.edu::32df0648-668b-49e0-b826-0e844ad54067" providerId="AD" clId="Web-{C50FB164-6A9B-D7A1-8183-A62F622B9244}" dt="2026-06-24T19:19:49.284" v="442"/>
        <pc:sldMkLst>
          <pc:docMk/>
          <pc:sldMk cId="1674303701" sldId="286"/>
        </pc:sldMkLst>
        <pc:spChg chg="mod ord">
          <ac:chgData name="McGuire-Chun, Amber E." userId="S::aemcgu2@uky.edu::32df0648-668b-49e0-b826-0e844ad54067" providerId="AD" clId="Web-{C50FB164-6A9B-D7A1-8183-A62F622B9244}" dt="2026-06-24T19:19:49.284" v="442"/>
          <ac:spMkLst>
            <pc:docMk/>
            <pc:sldMk cId="1674303701" sldId="286"/>
            <ac:spMk id="2" creationId="{CB8F6363-E6BC-4E22-BA44-4AEAFE70EC45}"/>
          </ac:spMkLst>
        </pc:spChg>
        <pc:picChg chg="add mod">
          <ac:chgData name="McGuire-Chun, Amber E." userId="S::aemcgu2@uky.edu::32df0648-668b-49e0-b826-0e844ad54067" providerId="AD" clId="Web-{C50FB164-6A9B-D7A1-8183-A62F622B9244}" dt="2026-06-24T19:14:33.974" v="350"/>
          <ac:picMkLst>
            <pc:docMk/>
            <pc:sldMk cId="1674303701" sldId="286"/>
            <ac:picMk id="6" creationId="{94530F2E-BB6A-D11A-A86C-3FD0B83C7FFF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5:31.055" v="360"/>
          <ac:picMkLst>
            <pc:docMk/>
            <pc:sldMk cId="1674303701" sldId="286"/>
            <ac:picMk id="8" creationId="{ABE6079F-3A2D-E273-5026-038015B4BF19}"/>
          </ac:picMkLst>
        </pc:picChg>
      </pc:sldChg>
      <pc:sldChg chg="addSp delSp modSp mod setBg">
        <pc:chgData name="McGuire-Chun, Amber E." userId="S::aemcgu2@uky.edu::32df0648-668b-49e0-b826-0e844ad54067" providerId="AD" clId="Web-{C50FB164-6A9B-D7A1-8183-A62F622B9244}" dt="2026-06-24T19:19:17.361" v="433" actId="20577"/>
        <pc:sldMkLst>
          <pc:docMk/>
          <pc:sldMk cId="1001849779" sldId="287"/>
        </pc:sldMkLst>
        <pc:spChg chg="mod">
          <ac:chgData name="McGuire-Chun, Amber E." userId="S::aemcgu2@uky.edu::32df0648-668b-49e0-b826-0e844ad54067" providerId="AD" clId="Web-{C50FB164-6A9B-D7A1-8183-A62F622B9244}" dt="2026-06-24T19:19:17.361" v="433" actId="20577"/>
          <ac:spMkLst>
            <pc:docMk/>
            <pc:sldMk cId="1001849779" sldId="287"/>
            <ac:spMk id="2" creationId="{C3D93681-7E52-442B-B80A-F20D919439AA}"/>
          </ac:spMkLst>
        </pc:spChg>
        <pc:spChg chg="add">
          <ac:chgData name="McGuire-Chun, Amber E." userId="S::aemcgu2@uky.edu::32df0648-668b-49e0-b826-0e844ad54067" providerId="AD" clId="Web-{C50FB164-6A9B-D7A1-8183-A62F622B9244}" dt="2026-06-24T16:48:20.292" v="73"/>
          <ac:spMkLst>
            <pc:docMk/>
            <pc:sldMk cId="1001849779" sldId="287"/>
            <ac:spMk id="21" creationId="{C3A694C2-50DA-401D-9E8A-3621EBF0C75C}"/>
          </ac:spMkLst>
        </pc:spChg>
        <pc:picChg chg="add mod ord">
          <ac:chgData name="McGuire-Chun, Amber E." userId="S::aemcgu2@uky.edu::32df0648-668b-49e0-b826-0e844ad54067" providerId="AD" clId="Web-{C50FB164-6A9B-D7A1-8183-A62F622B9244}" dt="2026-06-24T19:15:10.414" v="357"/>
          <ac:picMkLst>
            <pc:docMk/>
            <pc:sldMk cId="1001849779" sldId="287"/>
            <ac:picMk id="3" creationId="{3149C003-6576-8469-3B6C-FBBD15BF3A4E}"/>
          </ac:picMkLst>
        </pc:picChg>
        <pc:picChg chg="add mod ord">
          <ac:chgData name="McGuire-Chun, Amber E." userId="S::aemcgu2@uky.edu::32df0648-668b-49e0-b826-0e844ad54067" providerId="AD" clId="Web-{C50FB164-6A9B-D7A1-8183-A62F622B9244}" dt="2026-06-24T19:15:24.258" v="359"/>
          <ac:picMkLst>
            <pc:docMk/>
            <pc:sldMk cId="1001849779" sldId="287"/>
            <ac:picMk id="4" creationId="{D1780DCF-3C8A-C006-DE36-03F7CA3E3CD9}"/>
          </ac:picMkLst>
        </pc:picChg>
      </pc:sldChg>
      <pc:sldChg chg="addSp delSp modSp new">
        <pc:chgData name="McGuire-Chun, Amber E." userId="S::aemcgu2@uky.edu::32df0648-668b-49e0-b826-0e844ad54067" providerId="AD" clId="Web-{C50FB164-6A9B-D7A1-8183-A62F622B9244}" dt="2026-06-24T19:18:58.532" v="423"/>
        <pc:sldMkLst>
          <pc:docMk/>
          <pc:sldMk cId="356404454" sldId="289"/>
        </pc:sldMkLst>
        <pc:spChg chg="add mod">
          <ac:chgData name="McGuire-Chun, Amber E." userId="S::aemcgu2@uky.edu::32df0648-668b-49e0-b826-0e844ad54067" providerId="AD" clId="Web-{C50FB164-6A9B-D7A1-8183-A62F622B9244}" dt="2026-06-24T17:00:30.757" v="203" actId="20577"/>
          <ac:spMkLst>
            <pc:docMk/>
            <pc:sldMk cId="356404454" sldId="289"/>
            <ac:spMk id="10" creationId="{FBF1BBC3-DBFA-6D61-FB10-121DC96B4F9C}"/>
          </ac:spMkLst>
        </pc:spChg>
        <pc:picChg chg="add mod">
          <ac:chgData name="McGuire-Chun, Amber E." userId="S::aemcgu2@uky.edu::32df0648-668b-49e0-b826-0e844ad54067" providerId="AD" clId="Web-{C50FB164-6A9B-D7A1-8183-A62F622B9244}" dt="2026-06-24T19:18:31.515" v="415"/>
          <ac:picMkLst>
            <pc:docMk/>
            <pc:sldMk cId="356404454" sldId="289"/>
            <ac:picMk id="4" creationId="{8CB03A97-F453-0D44-48D1-A84AD17401A5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8:47.938" v="422"/>
          <ac:picMkLst>
            <pc:docMk/>
            <pc:sldMk cId="356404454" sldId="289"/>
            <ac:picMk id="6" creationId="{041CCB98-648E-359E-8F39-87C08F770275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8:21.703" v="414"/>
          <ac:picMkLst>
            <pc:docMk/>
            <pc:sldMk cId="356404454" sldId="289"/>
            <ac:picMk id="8" creationId="{CFBA5AB4-559A-11BC-CC25-B97CCF9473AE}"/>
          </ac:picMkLst>
        </pc:picChg>
        <pc:picChg chg="add mod modCrop">
          <ac:chgData name="McGuire-Chun, Amber E." userId="S::aemcgu2@uky.edu::32df0648-668b-49e0-b826-0e844ad54067" providerId="AD" clId="Web-{C50FB164-6A9B-D7A1-8183-A62F622B9244}" dt="2026-06-24T19:18:58.532" v="423"/>
          <ac:picMkLst>
            <pc:docMk/>
            <pc:sldMk cId="356404454" sldId="289"/>
            <ac:picMk id="11" creationId="{8D73CB94-513A-04C8-A077-431EB7EE8CF9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5:34.211" v="361"/>
          <ac:picMkLst>
            <pc:docMk/>
            <pc:sldMk cId="356404454" sldId="289"/>
            <ac:picMk id="13" creationId="{A3517A11-3C76-8E00-26A0-221798F9BCC3}"/>
          </ac:picMkLst>
        </pc:picChg>
      </pc:sldChg>
      <pc:sldChg chg="addSp delSp modSp new mod setBg">
        <pc:chgData name="McGuire-Chun, Amber E." userId="S::aemcgu2@uky.edu::32df0648-668b-49e0-b826-0e844ad54067" providerId="AD" clId="Web-{C50FB164-6A9B-D7A1-8183-A62F622B9244}" dt="2026-06-24T19:18:07.983" v="411"/>
        <pc:sldMkLst>
          <pc:docMk/>
          <pc:sldMk cId="379130990" sldId="290"/>
        </pc:sldMkLst>
        <pc:spChg chg="mod">
          <ac:chgData name="McGuire-Chun, Amber E." userId="S::aemcgu2@uky.edu::32df0648-668b-49e0-b826-0e844ad54067" providerId="AD" clId="Web-{C50FB164-6A9B-D7A1-8183-A62F622B9244}" dt="2026-06-24T17:03:07.029" v="226" actId="14100"/>
          <ac:spMkLst>
            <pc:docMk/>
            <pc:sldMk cId="379130990" sldId="290"/>
            <ac:spMk id="2" creationId="{445FCEB5-4A89-2FE2-A2D0-299290EE625D}"/>
          </ac:spMkLst>
        </pc:spChg>
        <pc:picChg chg="add mod">
          <ac:chgData name="McGuire-Chun, Amber E." userId="S::aemcgu2@uky.edu::32df0648-668b-49e0-b826-0e844ad54067" providerId="AD" clId="Web-{C50FB164-6A9B-D7A1-8183-A62F622B9244}" dt="2026-06-24T19:18:07.983" v="411"/>
          <ac:picMkLst>
            <pc:docMk/>
            <pc:sldMk cId="379130990" sldId="290"/>
            <ac:picMk id="3" creationId="{DC356694-77DC-41DB-9B6C-6995363664C1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5:46.431" v="366"/>
          <ac:picMkLst>
            <pc:docMk/>
            <pc:sldMk cId="379130990" sldId="290"/>
            <ac:picMk id="5" creationId="{F649511A-2372-41EB-2684-FC30FCBE760B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7:57.514" v="407"/>
          <ac:picMkLst>
            <pc:docMk/>
            <pc:sldMk cId="379130990" sldId="290"/>
            <ac:picMk id="6" creationId="{507C4859-876F-7C12-436B-1AA14E147034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5:48.790" v="367"/>
          <ac:picMkLst>
            <pc:docMk/>
            <pc:sldMk cId="379130990" sldId="290"/>
            <ac:picMk id="9" creationId="{117AF192-E379-A52D-B698-C511B5A7D2EB}"/>
          </ac:picMkLst>
        </pc:picChg>
      </pc:sldChg>
      <pc:sldChg chg="addSp modSp new">
        <pc:chgData name="McGuire-Chun, Amber E." userId="S::aemcgu2@uky.edu::32df0648-668b-49e0-b826-0e844ad54067" providerId="AD" clId="Web-{C50FB164-6A9B-D7A1-8183-A62F622B9244}" dt="2026-06-24T19:17:36.373" v="400"/>
        <pc:sldMkLst>
          <pc:docMk/>
          <pc:sldMk cId="2033541147" sldId="291"/>
        </pc:sldMkLst>
        <pc:spChg chg="mod">
          <ac:chgData name="McGuire-Chun, Amber E." userId="S::aemcgu2@uky.edu::32df0648-668b-49e0-b826-0e844ad54067" providerId="AD" clId="Web-{C50FB164-6A9B-D7A1-8183-A62F622B9244}" dt="2026-06-24T17:08:34.369" v="297" actId="1076"/>
          <ac:spMkLst>
            <pc:docMk/>
            <pc:sldMk cId="2033541147" sldId="291"/>
            <ac:spMk id="2" creationId="{C2E5111F-0C4E-D27D-89DB-515E499F855A}"/>
          </ac:spMkLst>
        </pc:spChg>
        <pc:picChg chg="add mod">
          <ac:chgData name="McGuire-Chun, Amber E." userId="S::aemcgu2@uky.edu::32df0648-668b-49e0-b826-0e844ad54067" providerId="AD" clId="Web-{C50FB164-6A9B-D7A1-8183-A62F622B9244}" dt="2026-06-24T19:17:08.293" v="394"/>
          <ac:picMkLst>
            <pc:docMk/>
            <pc:sldMk cId="2033541147" sldId="291"/>
            <ac:picMk id="4" creationId="{713ABC7D-3FA0-279C-F2B1-FA42DD3F7B53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6:19.541" v="380"/>
          <ac:picMkLst>
            <pc:docMk/>
            <pc:sldMk cId="2033541147" sldId="291"/>
            <ac:picMk id="6" creationId="{2929AE52-2C2A-D04C-6946-43AF4ABA1578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5:53.009" v="368"/>
          <ac:picMkLst>
            <pc:docMk/>
            <pc:sldMk cId="2033541147" sldId="291"/>
            <ac:picMk id="8" creationId="{DB6D2814-077D-021F-E48F-85BC0497DE93}"/>
          </ac:picMkLst>
        </pc:picChg>
        <pc:picChg chg="add mod">
          <ac:chgData name="McGuire-Chun, Amber E." userId="S::aemcgu2@uky.edu::32df0648-668b-49e0-b826-0e844ad54067" providerId="AD" clId="Web-{C50FB164-6A9B-D7A1-8183-A62F622B9244}" dt="2026-06-24T19:17:36.373" v="400"/>
          <ac:picMkLst>
            <pc:docMk/>
            <pc:sldMk cId="2033541147" sldId="291"/>
            <ac:picMk id="9" creationId="{DB1EF12F-9305-06D8-6184-8D850810F0A7}"/>
          </ac:picMkLst>
        </pc:picChg>
      </pc:sldChg>
    </pc:docChg>
  </pc:docChgLst>
  <pc:docChgLst>
    <pc:chgData name="McGuire-Chun, Amber E." userId="S::aemcgu2@uky.edu::32df0648-668b-49e0-b826-0e844ad54067" providerId="AD" clId="Web-{79A35594-65EC-F324-C0CE-9EACCBF14524}"/>
    <pc:docChg chg="modSld">
      <pc:chgData name="McGuire-Chun, Amber E." userId="S::aemcgu2@uky.edu::32df0648-668b-49e0-b826-0e844ad54067" providerId="AD" clId="Web-{79A35594-65EC-F324-C0CE-9EACCBF14524}" dt="2026-06-29T13:13:00.804" v="8" actId="20577"/>
      <pc:docMkLst>
        <pc:docMk/>
      </pc:docMkLst>
      <pc:sldChg chg="modSp">
        <pc:chgData name="McGuire-Chun, Amber E." userId="S::aemcgu2@uky.edu::32df0648-668b-49e0-b826-0e844ad54067" providerId="AD" clId="Web-{79A35594-65EC-F324-C0CE-9EACCBF14524}" dt="2026-06-29T13:12:24.194" v="2" actId="20577"/>
        <pc:sldMkLst>
          <pc:docMk/>
          <pc:sldMk cId="2471563158" sldId="262"/>
        </pc:sldMkLst>
        <pc:spChg chg="mod">
          <ac:chgData name="McGuire-Chun, Amber E." userId="S::aemcgu2@uky.edu::32df0648-668b-49e0-b826-0e844ad54067" providerId="AD" clId="Web-{79A35594-65EC-F324-C0CE-9EACCBF14524}" dt="2026-06-29T13:12:24.194" v="2" actId="20577"/>
          <ac:spMkLst>
            <pc:docMk/>
            <pc:sldMk cId="2471563158" sldId="262"/>
            <ac:spMk id="3" creationId="{987B8C5E-1974-468A-8BDD-8E07E3025F28}"/>
          </ac:spMkLst>
        </pc:spChg>
      </pc:sldChg>
      <pc:sldChg chg="modSp">
        <pc:chgData name="McGuire-Chun, Amber E." userId="S::aemcgu2@uky.edu::32df0648-668b-49e0-b826-0e844ad54067" providerId="AD" clId="Web-{79A35594-65EC-F324-C0CE-9EACCBF14524}" dt="2026-06-29T13:13:00.804" v="8" actId="20577"/>
        <pc:sldMkLst>
          <pc:docMk/>
          <pc:sldMk cId="1162290097" sldId="266"/>
        </pc:sldMkLst>
        <pc:spChg chg="mod">
          <ac:chgData name="McGuire-Chun, Amber E." userId="S::aemcgu2@uky.edu::32df0648-668b-49e0-b826-0e844ad54067" providerId="AD" clId="Web-{79A35594-65EC-F324-C0CE-9EACCBF14524}" dt="2026-06-29T13:13:00.804" v="8" actId="20577"/>
          <ac:spMkLst>
            <pc:docMk/>
            <pc:sldMk cId="1162290097" sldId="266"/>
            <ac:spMk id="6" creationId="{00000000-0000-0000-0000-000000000000}"/>
          </ac:spMkLst>
        </pc:spChg>
      </pc:sldChg>
      <pc:sldChg chg="modSp">
        <pc:chgData name="McGuire-Chun, Amber E." userId="S::aemcgu2@uky.edu::32df0648-668b-49e0-b826-0e844ad54067" providerId="AD" clId="Web-{79A35594-65EC-F324-C0CE-9EACCBF14524}" dt="2026-06-29T13:12:34.178" v="5" actId="14100"/>
        <pc:sldMkLst>
          <pc:docMk/>
          <pc:sldMk cId="1001849779" sldId="287"/>
        </pc:sldMkLst>
        <pc:picChg chg="mod">
          <ac:chgData name="McGuire-Chun, Amber E." userId="S::aemcgu2@uky.edu::32df0648-668b-49e0-b826-0e844ad54067" providerId="AD" clId="Web-{79A35594-65EC-F324-C0CE-9EACCBF14524}" dt="2026-06-29T13:12:34.178" v="5" actId="14100"/>
          <ac:picMkLst>
            <pc:docMk/>
            <pc:sldMk cId="1001849779" sldId="287"/>
            <ac:picMk id="3" creationId="{3149C003-6576-8469-3B6C-FBBD15BF3A4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6/29/2026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160EA64-D806-43AC-9DF2-F8C432F32B4C}" type="datetimeFigureOut">
              <a:rPr lang="en-US" dirty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sspragens@soahec.org" TargetMode="External"/><Relationship Id="rId3" Type="http://schemas.openxmlformats.org/officeDocument/2006/relationships/hyperlink" Target="mailto:Shea.morgan@kctcs.edu" TargetMode="External"/><Relationship Id="rId7" Type="http://schemas.openxmlformats.org/officeDocument/2006/relationships/hyperlink" Target="mailto:ksampsell0001@kctcs.edu" TargetMode="External"/><Relationship Id="rId12" Type="http://schemas.openxmlformats.org/officeDocument/2006/relationships/hyperlink" Target="mailto:kmapp@fhclouisville.or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essica.Pennington@st.Claire.org" TargetMode="External"/><Relationship Id="rId11" Type="http://schemas.openxmlformats.org/officeDocument/2006/relationships/hyperlink" Target="mailto:veronica.drake@wku.edu" TargetMode="External"/><Relationship Id="rId5" Type="http://schemas.openxmlformats.org/officeDocument/2006/relationships/hyperlink" Target="mailto:Sue.russell@st-claire.org" TargetMode="External"/><Relationship Id="rId10" Type="http://schemas.openxmlformats.org/officeDocument/2006/relationships/hyperlink" Target="mailto:chris.baird@baptistdeaconess.com" TargetMode="External"/><Relationship Id="rId4" Type="http://schemas.openxmlformats.org/officeDocument/2006/relationships/hyperlink" Target="mailto:Stefka.Zilberg@kctcs.edu" TargetMode="External"/><Relationship Id="rId9" Type="http://schemas.openxmlformats.org/officeDocument/2006/relationships/hyperlink" Target="mailto:jwinters@murraystate.ed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rdmc.org/redcap/surveys/?s=4ob7NH" TargetMode="External"/><Relationship Id="rId2" Type="http://schemas.openxmlformats.org/officeDocument/2006/relationships/hyperlink" Target="https://medicine.mc.uky.edu/AHECFactSheet/Login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itle image ">
            <a:extLst>
              <a:ext uri="{FF2B5EF4-FFF2-40B4-BE49-F238E27FC236}">
                <a16:creationId xmlns:a16="http://schemas.microsoft.com/office/drawing/2014/main" id="{9E4AE2E8-64D5-4D54-9B23-127907088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645379"/>
            <a:ext cx="8991600" cy="3019969"/>
          </a:xfrm>
        </p:spPr>
        <p:txBody>
          <a:bodyPr/>
          <a:lstStyle/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AHEC Rotation Orientation</a:t>
            </a:r>
          </a:p>
        </p:txBody>
      </p:sp>
      <p:pic>
        <p:nvPicPr>
          <p:cNvPr id="4" name="Picture 3" descr="center for interprofessional and community health education logo ">
            <a:extLst>
              <a:ext uri="{FF2B5EF4-FFF2-40B4-BE49-F238E27FC236}">
                <a16:creationId xmlns:a16="http://schemas.microsoft.com/office/drawing/2014/main" id="{36008E6E-D964-4A8F-AA3D-08A37A8FB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145" y="4566700"/>
            <a:ext cx="7181710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17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3A694C2-50DA-401D-9E8A-3621EBF0C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SRF continued tab">
            <a:extLst>
              <a:ext uri="{FF2B5EF4-FFF2-40B4-BE49-F238E27FC236}">
                <a16:creationId xmlns:a16="http://schemas.microsoft.com/office/drawing/2014/main" id="{C3D93681-7E52-442B-B80A-F20D91943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>
                <a:solidFill>
                  <a:srgbClr val="262626"/>
                </a:solidFill>
              </a:rPr>
              <a:t>SRF continued</a:t>
            </a:r>
          </a:p>
        </p:txBody>
      </p:sp>
      <p:pic>
        <p:nvPicPr>
          <p:cNvPr id="3" name="Picture 2" descr="image showing how to click on demographics for SRF&#10;">
            <a:extLst>
              <a:ext uri="{FF2B5EF4-FFF2-40B4-BE49-F238E27FC236}">
                <a16:creationId xmlns:a16="http://schemas.microsoft.com/office/drawing/2014/main" id="{3149C003-6576-8469-3B6C-FBBD15BF3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538" y="248193"/>
            <a:ext cx="9240980" cy="3693192"/>
          </a:xfrm>
          <a:prstGeom prst="rect">
            <a:avLst/>
          </a:prstGeom>
        </p:spPr>
      </p:pic>
      <p:pic>
        <p:nvPicPr>
          <p:cNvPr id="4" name="Graphic 3" descr="Cursor with solid fill indicating demographic button to click">
            <a:extLst>
              <a:ext uri="{FF2B5EF4-FFF2-40B4-BE49-F238E27FC236}">
                <a16:creationId xmlns:a16="http://schemas.microsoft.com/office/drawing/2014/main" id="{D1780DCF-3C8A-C006-DE36-03F7CA3E3C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1373" y="18324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49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of univeristy informaiton to be filled out">
            <a:extLst>
              <a:ext uri="{FF2B5EF4-FFF2-40B4-BE49-F238E27FC236}">
                <a16:creationId xmlns:a16="http://schemas.microsoft.com/office/drawing/2014/main" id="{8CB03A97-F453-0D44-48D1-A84AD1740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822" y="295731"/>
            <a:ext cx="5476874" cy="2144485"/>
          </a:xfrm>
          <a:prstGeom prst="rect">
            <a:avLst/>
          </a:prstGeom>
        </p:spPr>
      </p:pic>
      <p:pic>
        <p:nvPicPr>
          <p:cNvPr id="6" name="Picture 5" descr="image of demogrpahics tab to be filled out">
            <a:extLst>
              <a:ext uri="{FF2B5EF4-FFF2-40B4-BE49-F238E27FC236}">
                <a16:creationId xmlns:a16="http://schemas.microsoft.com/office/drawing/2014/main" id="{041CCB98-648E-359E-8F39-87C08F770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" y="1627604"/>
            <a:ext cx="6099483" cy="4928200"/>
          </a:xfrm>
          <a:prstGeom prst="rect">
            <a:avLst/>
          </a:prstGeom>
        </p:spPr>
      </p:pic>
      <p:pic>
        <p:nvPicPr>
          <p:cNvPr id="8" name="Picture 7" descr="image of statistical informaiton to be filled out">
            <a:extLst>
              <a:ext uri="{FF2B5EF4-FFF2-40B4-BE49-F238E27FC236}">
                <a16:creationId xmlns:a16="http://schemas.microsoft.com/office/drawing/2014/main" id="{CFBA5AB4-559A-11BC-CC25-B97CCF947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305" y="2620735"/>
            <a:ext cx="5738134" cy="30099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BF1BBC3-DBFA-6D61-FB10-121DC96B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190768"/>
            <a:ext cx="5871029" cy="1206705"/>
          </a:xfrm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en-US" sz="2400">
                <a:solidFill>
                  <a:srgbClr val="262626"/>
                </a:solidFill>
              </a:rPr>
              <a:t>SRF Demographics cont.</a:t>
            </a:r>
          </a:p>
        </p:txBody>
      </p:sp>
      <p:pic>
        <p:nvPicPr>
          <p:cNvPr id="11" name="Picture 10" descr="green save button to click once done ">
            <a:extLst>
              <a:ext uri="{FF2B5EF4-FFF2-40B4-BE49-F238E27FC236}">
                <a16:creationId xmlns:a16="http://schemas.microsoft.com/office/drawing/2014/main" id="{8D73CB94-513A-04C8-A077-431EB7EE8C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609" t="22222" r="24852" b="21018"/>
          <a:stretch>
            <a:fillRect/>
          </a:stretch>
        </p:blipFill>
        <p:spPr>
          <a:xfrm>
            <a:off x="10023702" y="5816147"/>
            <a:ext cx="960453" cy="671929"/>
          </a:xfrm>
          <a:prstGeom prst="rect">
            <a:avLst/>
          </a:prstGeom>
        </p:spPr>
      </p:pic>
      <p:pic>
        <p:nvPicPr>
          <p:cNvPr id="13" name="Graphic 12" descr="Cursor with solid fill indicating demographic button to click">
            <a:extLst>
              <a:ext uri="{FF2B5EF4-FFF2-40B4-BE49-F238E27FC236}">
                <a16:creationId xmlns:a16="http://schemas.microsoft.com/office/drawing/2014/main" id="{A3517A11-3C76-8E00-26A0-221798F9BC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97028" y="60343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4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FCEB5-4A89-2FE2-A2D0-299290EE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95435"/>
            <a:ext cx="7040300" cy="746035"/>
          </a:xfrm>
        </p:spPr>
        <p:txBody>
          <a:bodyPr>
            <a:normAutofit fontScale="90000"/>
          </a:bodyPr>
          <a:lstStyle/>
          <a:p>
            <a:r>
              <a:rPr lang="en-US"/>
              <a:t>SRF Rotation Entry</a:t>
            </a:r>
          </a:p>
        </p:txBody>
      </p:sp>
      <p:pic>
        <p:nvPicPr>
          <p:cNvPr id="3" name="Picture 2" descr="image of rotation tab">
            <a:extLst>
              <a:ext uri="{FF2B5EF4-FFF2-40B4-BE49-F238E27FC236}">
                <a16:creationId xmlns:a16="http://schemas.microsoft.com/office/drawing/2014/main" id="{DC356694-77DC-41DB-9B6C-699536366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3" y="1121001"/>
            <a:ext cx="9451975" cy="893083"/>
          </a:xfrm>
          <a:prstGeom prst="rect">
            <a:avLst/>
          </a:prstGeom>
        </p:spPr>
      </p:pic>
      <p:pic>
        <p:nvPicPr>
          <p:cNvPr id="5" name="Graphic 4" descr="Cursor with solid fill indicating demographic button to click">
            <a:extLst>
              <a:ext uri="{FF2B5EF4-FFF2-40B4-BE49-F238E27FC236}">
                <a16:creationId xmlns:a16="http://schemas.microsoft.com/office/drawing/2014/main" id="{F649511A-2372-41EB-2684-FC30FCBE76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3772" y="1106714"/>
            <a:ext cx="914400" cy="914400"/>
          </a:xfrm>
          <a:prstGeom prst="rect">
            <a:avLst/>
          </a:prstGeom>
        </p:spPr>
      </p:pic>
      <p:pic>
        <p:nvPicPr>
          <p:cNvPr id="6" name="Picture 5" descr="Image of what to fill out on new rotation form ">
            <a:extLst>
              <a:ext uri="{FF2B5EF4-FFF2-40B4-BE49-F238E27FC236}">
                <a16:creationId xmlns:a16="http://schemas.microsoft.com/office/drawing/2014/main" id="{507C4859-876F-7C12-436B-1AA14E147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680" y="2148113"/>
            <a:ext cx="7309901" cy="4426858"/>
          </a:xfrm>
          <a:prstGeom prst="rect">
            <a:avLst/>
          </a:prstGeom>
        </p:spPr>
      </p:pic>
      <p:pic>
        <p:nvPicPr>
          <p:cNvPr id="9" name="Graphic 8" descr="Cursor with solid fill indicating demographic button to click">
            <a:extLst>
              <a:ext uri="{FF2B5EF4-FFF2-40B4-BE49-F238E27FC236}">
                <a16:creationId xmlns:a16="http://schemas.microsoft.com/office/drawing/2014/main" id="{117AF192-E379-A52D-B698-C511B5A7D2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1143" y="6339113"/>
            <a:ext cx="471715" cy="4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0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5111F-0C4E-D27D-89DB-515E499F8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250" y="144635"/>
            <a:ext cx="7729728" cy="854892"/>
          </a:xfrm>
        </p:spPr>
        <p:txBody>
          <a:bodyPr/>
          <a:lstStyle/>
          <a:p>
            <a:r>
              <a:rPr lang="en-US"/>
              <a:t>SRF Rotation Entry Cont.</a:t>
            </a:r>
          </a:p>
        </p:txBody>
      </p:sp>
      <p:pic>
        <p:nvPicPr>
          <p:cNvPr id="4" name="Picture 3" descr="image of SRF on what is qualified rotation&#10;">
            <a:extLst>
              <a:ext uri="{FF2B5EF4-FFF2-40B4-BE49-F238E27FC236}">
                <a16:creationId xmlns:a16="http://schemas.microsoft.com/office/drawing/2014/main" id="{713ABC7D-3FA0-279C-F2B1-FA42DD3F7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14" y="1172936"/>
            <a:ext cx="6371772" cy="3706586"/>
          </a:xfrm>
          <a:prstGeom prst="rect">
            <a:avLst/>
          </a:prstGeom>
        </p:spPr>
      </p:pic>
      <p:pic>
        <p:nvPicPr>
          <p:cNvPr id="6" name="Picture 5" descr="image of green save button">
            <a:extLst>
              <a:ext uri="{FF2B5EF4-FFF2-40B4-BE49-F238E27FC236}">
                <a16:creationId xmlns:a16="http://schemas.microsoft.com/office/drawing/2014/main" id="{2929AE52-2C2A-D04C-6946-43AF4ABA15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09" t="22222" r="24852" b="21018"/>
          <a:stretch>
            <a:fillRect/>
          </a:stretch>
        </p:blipFill>
        <p:spPr>
          <a:xfrm>
            <a:off x="5248502" y="4205060"/>
            <a:ext cx="960453" cy="671929"/>
          </a:xfrm>
          <a:prstGeom prst="rect">
            <a:avLst/>
          </a:prstGeom>
        </p:spPr>
      </p:pic>
      <p:pic>
        <p:nvPicPr>
          <p:cNvPr id="8" name="Graphic 7" descr="Cursor with solid fill indicating demographic button to click">
            <a:extLst>
              <a:ext uri="{FF2B5EF4-FFF2-40B4-BE49-F238E27FC236}">
                <a16:creationId xmlns:a16="http://schemas.microsoft.com/office/drawing/2014/main" id="{DB6D2814-077D-021F-E48F-85BC0497DE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5543" y="4415968"/>
            <a:ext cx="653143" cy="667657"/>
          </a:xfrm>
          <a:prstGeom prst="rect">
            <a:avLst/>
          </a:prstGeom>
        </p:spPr>
      </p:pic>
      <p:pic>
        <p:nvPicPr>
          <p:cNvPr id="9" name="Picture 8" descr="image from SRF of rotation when filled out correctly.">
            <a:extLst>
              <a:ext uri="{FF2B5EF4-FFF2-40B4-BE49-F238E27FC236}">
                <a16:creationId xmlns:a16="http://schemas.microsoft.com/office/drawing/2014/main" id="{DB1EF12F-9305-06D8-6184-8D850810F0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620" y="5085444"/>
            <a:ext cx="10005332" cy="164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41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able of ahec student service coordinators. Lists center, name and email "/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200">
                <a:solidFill>
                  <a:srgbClr val="262626"/>
                </a:solidFill>
              </a:rPr>
              <a:t>AHEC Student Service Coordinators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6F0A31-5407-4EFA-9DFA-67E942682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9EB10B7F-DE71-42A7-80D2-A657958A4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5688" y="6426200"/>
            <a:ext cx="1896311" cy="431800"/>
          </a:xfrm>
          <a:prstGeom prst="rect">
            <a:avLst/>
          </a:prstGeom>
        </p:spPr>
      </p:pic>
      <p:graphicFrame>
        <p:nvGraphicFramePr>
          <p:cNvPr id="4" name="Content Placeholder 3" descr="table of ahec coordinators, lists name, area and email &#10;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2501035"/>
              </p:ext>
            </p:extLst>
          </p:nvPr>
        </p:nvGraphicFramePr>
        <p:xfrm>
          <a:off x="5294376" y="1114829"/>
          <a:ext cx="6257545" cy="4313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228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Center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Coordinator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Email</a:t>
                      </a: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020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 Central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Shea Morgan</a:t>
                      </a:r>
                    </a:p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Amy Powell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Shea.morgan@kctcs.edu</a:t>
                      </a:r>
                      <a:endParaRPr lang="en-US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Amy.Powell@kctcs.edu</a:t>
                      </a: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020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Northeast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Sue Russell</a:t>
                      </a:r>
                    </a:p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Cassie Chandler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Sue.russell@st-claire.org</a:t>
                      </a:r>
                      <a:endParaRPr lang="en-US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Cassie.chandler@st.Claire.org</a:t>
                      </a: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228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Southeast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Kathy Sampsell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ksampsell0001@kctcs.edu</a:t>
                      </a:r>
                      <a:endParaRPr lang="en-US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228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Southern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Zoie Whitaker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zwhitaker@soahec.org</a:t>
                      </a:r>
                      <a:endParaRPr lang="en-US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228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Purchase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Janeen Winters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jwinters@murraystate.edu</a:t>
                      </a:r>
                      <a:endParaRPr lang="en-US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228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West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Laura Watkins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Laura.watkins@baptistdeaconess.com</a:t>
                      </a: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228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South Central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Allie Pardue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allie.pardue@wku.edu</a:t>
                      </a:r>
                      <a:endParaRPr lang="en-US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228"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Northwest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Kim Mapp</a:t>
                      </a:r>
                    </a:p>
                  </a:txBody>
                  <a:tcPr marL="94597" marR="94597" marT="47299" marB="47299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kmapp@fhclouisville.org</a:t>
                      </a:r>
                      <a:endParaRPr lang="en-US" sz="12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4597" marR="94597" marT="47299" marB="4729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188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 of front o f college of medicine building ">
            <a:extLst>
              <a:ext uri="{FF2B5EF4-FFF2-40B4-BE49-F238E27FC236}">
                <a16:creationId xmlns:a16="http://schemas.microsoft.com/office/drawing/2014/main" id="{B42E4F89-FEA8-48CB-8287-77A66BBAE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526" y="3377509"/>
            <a:ext cx="3226009" cy="273404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B7B992D-2EE5-431A-908A-7E7D956F2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 descr="Questions image "/>
          <p:cNvSpPr>
            <a:spLocks noGrp="1"/>
          </p:cNvSpPr>
          <p:nvPr>
            <p:ph type="title"/>
          </p:nvPr>
        </p:nvSpPr>
        <p:spPr>
          <a:xfrm>
            <a:off x="6119732" y="1290025"/>
            <a:ext cx="5291327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Questions??</a:t>
            </a:r>
          </a:p>
        </p:txBody>
      </p:sp>
      <p:pic>
        <p:nvPicPr>
          <p:cNvPr id="8" name="Content Placeholder 7" descr="picture of back of college of medicine building 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35" y="321733"/>
            <a:ext cx="3645390" cy="273404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119732" y="2858703"/>
            <a:ext cx="5285791" cy="304254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>
              <a:lnSpc>
                <a:spcPct val="9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marL="0"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Amber McGuire-Chun, MPH</a:t>
            </a:r>
          </a:p>
          <a:p>
            <a:pPr marL="0" algn="ctr">
              <a:lnSpc>
                <a:spcPct val="90000"/>
              </a:lnSpc>
            </a:pPr>
            <a:r>
              <a:rPr lang="en-US" b="1">
                <a:solidFill>
                  <a:srgbClr val="FFFFFF"/>
                </a:solidFill>
              </a:rPr>
              <a:t>ukahec@uky.edu</a:t>
            </a:r>
          </a:p>
          <a:p>
            <a:pPr marL="0" algn="ctr">
              <a:lnSpc>
                <a:spcPct val="90000"/>
              </a:lnSpc>
            </a:pPr>
            <a:endParaRPr lang="en-US" b="1">
              <a:solidFill>
                <a:srgbClr val="FFFFFF"/>
              </a:solidFill>
            </a:endParaRPr>
          </a:p>
          <a:p>
            <a:pPr marL="0" algn="ctr">
              <a:lnSpc>
                <a:spcPct val="90000"/>
              </a:lnSpc>
            </a:pPr>
            <a:r>
              <a:rPr lang="en-US" b="1">
                <a:solidFill>
                  <a:srgbClr val="FFFFFF"/>
                </a:solidFill>
              </a:rPr>
              <a:t>Center for Interprofessional and Community Health Education</a:t>
            </a:r>
          </a:p>
          <a:p>
            <a:pPr marL="0" algn="ctr">
              <a:lnSpc>
                <a:spcPct val="90000"/>
              </a:lnSpc>
            </a:pPr>
            <a:r>
              <a:rPr lang="en-US" b="1">
                <a:solidFill>
                  <a:srgbClr val="FFFFFF"/>
                </a:solidFill>
              </a:rPr>
              <a:t>College of Medicine Building</a:t>
            </a:r>
          </a:p>
          <a:p>
            <a:pPr marL="0" algn="ctr">
              <a:lnSpc>
                <a:spcPct val="90000"/>
              </a:lnSpc>
            </a:pPr>
            <a:r>
              <a:rPr lang="en-US" b="1">
                <a:solidFill>
                  <a:srgbClr val="FFFFFF"/>
                </a:solidFill>
              </a:rPr>
              <a:t>138 Leader Ave #144</a:t>
            </a:r>
          </a:p>
          <a:p>
            <a:pPr marL="0" algn="ctr">
              <a:lnSpc>
                <a:spcPct val="90000"/>
              </a:lnSpc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29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image of ahec goals box ">
            <a:extLst>
              <a:ext uri="{FF2B5EF4-FFF2-40B4-BE49-F238E27FC236}">
                <a16:creationId xmlns:a16="http://schemas.microsoft.com/office/drawing/2014/main" id="{248D102D-A3EF-4BB9-9367-5EF86C78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chemeClr val="bg1"/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AHEC Goals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1A938-552B-472F-BB09-C72F7B8BACB6}"/>
              </a:ext>
            </a:extLst>
          </p:cNvPr>
          <p:cNvSpPr txBox="1"/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04040"/>
                </a:solidFill>
              </a:rPr>
              <a:t>Assure students receive quality instruction and learning experiences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04040"/>
                </a:solidFill>
              </a:rPr>
              <a:t>Provide support services that enhance both learning and living/working in a rural or underserved community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04040"/>
                </a:solidFill>
              </a:rPr>
              <a:t>Develop a broad range of clinical settings 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04040"/>
                </a:solidFill>
              </a:rPr>
              <a:t>Provide opportunities to learn about and explore the cultural and recreational variety of Kentucky</a:t>
            </a:r>
          </a:p>
          <a:p>
            <a:pPr marL="28575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04040"/>
                </a:solidFill>
              </a:rPr>
              <a:t>Provide experiences to learn about professional opportunities in rural and underserved areas</a:t>
            </a:r>
          </a:p>
        </p:txBody>
      </p:sp>
      <p:pic>
        <p:nvPicPr>
          <p:cNvPr id="7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EB831C2A-7667-4D01-BEDD-4FC1ADCEA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1443" y="6263255"/>
            <a:ext cx="2070100" cy="47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54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C25DD4D-AF7C-475A-A237-1E6041A94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F74A0C-72F1-4E9F-AB41-26769CE29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771" y="5263511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>
                <a:solidFill>
                  <a:srgbClr val="262626"/>
                </a:solidFill>
              </a:rPr>
              <a:t>AHEC Regional Centers</a:t>
            </a:r>
          </a:p>
        </p:txBody>
      </p:sp>
      <p:pic>
        <p:nvPicPr>
          <p:cNvPr id="6" name="Picture 5" descr="map of kentucky divided in regions of ahec and what counties they cover ">
            <a:extLst>
              <a:ext uri="{FF2B5EF4-FFF2-40B4-BE49-F238E27FC236}">
                <a16:creationId xmlns:a16="http://schemas.microsoft.com/office/drawing/2014/main" id="{0E105C1D-34BE-4BA4-8C5E-94D62A4DE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75" y="447049"/>
            <a:ext cx="8289109" cy="4315894"/>
          </a:xfrm>
          <a:prstGeom prst="rect">
            <a:avLst/>
          </a:prstGeom>
        </p:spPr>
      </p:pic>
      <p:pic>
        <p:nvPicPr>
          <p:cNvPr id="4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D2E2A52F-9879-4ED8-9CB0-62C73D1EB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316" y="87765"/>
            <a:ext cx="3194595" cy="72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74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03EB-7FFF-4737-8ECF-9FBAD5EC7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Here is how we can Help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CA217-8061-4EDF-8599-5FF32160B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 up your housing</a:t>
            </a:r>
          </a:p>
          <a:p>
            <a:endParaRPr lang="en-US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 you within the local community</a:t>
            </a:r>
          </a:p>
          <a:p>
            <a:endParaRPr lang="en-US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Familiarize you with your clinical location</a:t>
            </a:r>
          </a:p>
          <a:p>
            <a:endParaRPr lang="en-US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Address questions or concerns regarding rotation issues</a:t>
            </a:r>
          </a:p>
          <a:p>
            <a:pPr marL="0" indent="0">
              <a:buNone/>
            </a:pPr>
            <a:endParaRPr lang="en-US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Liaison between college/department coordinator and your preceptor – </a:t>
            </a:r>
          </a:p>
          <a:p>
            <a:pPr marL="0" indent="0">
              <a:buNone/>
            </a:pPr>
            <a:r>
              <a:rPr lang="en-US" sz="14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NEVER contact a preceptor by yourself to get a placement.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730E6286-8F91-475A-B88D-7488B8AF4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0" y="6294088"/>
            <a:ext cx="2476500" cy="56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6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86660-517C-429F-A7C9-A6C3271B9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Stipends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8AFBB-4124-4FAC-B01F-D57E29F1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Housing</a:t>
            </a:r>
          </a:p>
          <a:p>
            <a:pPr lvl="1"/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$100 per rotation week flat rate for </a:t>
            </a:r>
            <a:r>
              <a:rPr lang="en-US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AHEC arranged housing ONLY</a:t>
            </a:r>
          </a:p>
          <a:p>
            <a:pPr marL="0" indent="0">
              <a:buNone/>
            </a:pP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</a:t>
            </a:r>
          </a:p>
          <a:p>
            <a:pPr lvl="1"/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Automatic for all AHEC qualified rotations</a:t>
            </a:r>
          </a:p>
          <a:p>
            <a:pPr lvl="1"/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Calculated from campus locations on tiered scale</a:t>
            </a:r>
          </a:p>
          <a:p>
            <a:pPr lvl="1"/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roundtrip per month - $50, $75, $100</a:t>
            </a:r>
          </a:p>
          <a:p>
            <a:pPr marL="0" indent="0">
              <a:buNone/>
            </a:pP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Housing Site vs Rotation Site  </a:t>
            </a:r>
          </a:p>
          <a:p>
            <a:pPr lvl="1"/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AHEC is unable to arrange housing for a student within </a:t>
            </a:r>
            <a:r>
              <a:rPr lang="en-US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miles one way of their rotation site, AHEC pays an additional travel stipend based on daily miles driven above </a:t>
            </a:r>
            <a:r>
              <a:rPr lang="en-US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 miles one way/60 miles round trip 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C32BE-0F67-4C7E-9D83-81C0019EE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*ALL AHEC QUALIFIED ROTATIONS ARE ELIGIBLE FOR THE MILEAGE STIPEND REGARDLESS OF HOUSING ARRANGEMENTS</a:t>
            </a:r>
          </a:p>
          <a:p>
            <a:endParaRPr lang="en-US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*rotations over 60 mi. round-trip from Lexington</a:t>
            </a:r>
          </a:p>
        </p:txBody>
      </p:sp>
      <p:pic>
        <p:nvPicPr>
          <p:cNvPr id="5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FD722A36-E44D-46F5-9D01-94C7A895A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0" y="6294088"/>
            <a:ext cx="2476500" cy="56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39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descr="tired travel stipend image ">
            <a:extLst>
              <a:ext uri="{FF2B5EF4-FFF2-40B4-BE49-F238E27FC236}">
                <a16:creationId xmlns:a16="http://schemas.microsoft.com/office/drawing/2014/main" id="{51EE06BA-9D21-496B-A79F-451151A89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7865" y="2921173"/>
            <a:ext cx="2745667" cy="1015663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000" b="1"/>
              <a:t>Tiered Travel Stipend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808634-793C-4F81-80DB-DBD6DDD02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354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map of kentucky and tiered travel stipend ">
            <a:extLst>
              <a:ext uri="{FF2B5EF4-FFF2-40B4-BE49-F238E27FC236}">
                <a16:creationId xmlns:a16="http://schemas.microsoft.com/office/drawing/2014/main" id="{CEAC07A2-DF41-4D02-9A6B-FBC609637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238" y="711482"/>
            <a:ext cx="6827107" cy="5120330"/>
          </a:xfrm>
          <a:prstGeom prst="rect">
            <a:avLst/>
          </a:prstGeom>
        </p:spPr>
      </p:pic>
      <p:pic>
        <p:nvPicPr>
          <p:cNvPr id="8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13307285-B1FA-4721-9ED3-7CE84C877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900" y="6386626"/>
            <a:ext cx="2070100" cy="47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89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817469-B7A7-46E0-B8CF-9127168AC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B8C5E-1974-468A-8BDD-8E07E302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2691" y="1812291"/>
            <a:ext cx="9127854" cy="36557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>
              <a:lnSpc>
                <a:spcPct val="90000"/>
              </a:lnSpc>
            </a:pPr>
            <a:r>
              <a:rPr lang="en-US" sz="1400" b="1" dirty="0">
                <a:solidFill>
                  <a:srgbClr val="404040"/>
                </a:solidFill>
              </a:rPr>
              <a:t>Bookmark AHEC website: ciche.uky.edu/</a:t>
            </a:r>
            <a:r>
              <a:rPr lang="en-US" sz="1400" b="1" dirty="0" err="1">
                <a:solidFill>
                  <a:srgbClr val="404040"/>
                </a:solidFill>
              </a:rPr>
              <a:t>ahec</a:t>
            </a:r>
            <a:r>
              <a:rPr lang="en-US" sz="1400" b="1" dirty="0">
                <a:solidFill>
                  <a:srgbClr val="404040"/>
                </a:solidFill>
              </a:rPr>
              <a:t> </a:t>
            </a:r>
            <a:r>
              <a:rPr lang="en-US" sz="1400" dirty="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All forms available in the “Students” section then “Rotation Information”</a:t>
            </a:r>
            <a:r>
              <a:rPr lang="en-US" sz="1400" dirty="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Fill out your UK AHEC Student Rotation Form (SRF)</a:t>
            </a:r>
            <a:r>
              <a:rPr lang="en-US" sz="140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u="sng" dirty="0">
                <a:solidFill>
                  <a:srgbClr val="40404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https://medicine.mc.uky.edu/AHECFactSheet/Login.aspx</a:t>
            </a:r>
            <a:r>
              <a:rPr lang="en-US" sz="1400" dirty="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Keep it up-to-date with changes or additions</a:t>
            </a:r>
            <a:r>
              <a:rPr lang="en-US" sz="140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SRF tells regional AHEC coordinators housing is needed for the AHEC rotation</a:t>
            </a:r>
            <a:r>
              <a:rPr lang="en-US" sz="140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Obtain housing host information and contact a week prior to the rotation</a:t>
            </a:r>
            <a:r>
              <a:rPr lang="en-US" sz="140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Request via email your housing stipend or travel reimbursement</a:t>
            </a:r>
            <a:r>
              <a:rPr lang="en-US" sz="140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Complete RENT RECEIPT with host’s signature (if applicable)</a:t>
            </a:r>
            <a:r>
              <a:rPr lang="en-US" sz="140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>
                <a:solidFill>
                  <a:srgbClr val="404040"/>
                </a:solidFill>
              </a:rPr>
              <a:t>Complete UK AHEC Post Rotation Survey </a:t>
            </a:r>
            <a:r>
              <a:rPr lang="en-US" sz="140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r>
              <a:rPr lang="en-US" sz="1400" b="1" u="sng" dirty="0">
                <a:solidFill>
                  <a:srgbClr val="40404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https://redcap.rdmc.org/redcap/surveys/?s=4ob7NH</a:t>
            </a:r>
            <a:r>
              <a:rPr lang="en-US" sz="1400" dirty="0">
                <a:solidFill>
                  <a:srgbClr val="404040"/>
                </a:solidFill>
              </a:rPr>
              <a:t>​</a:t>
            </a:r>
          </a:p>
          <a:p>
            <a:pPr fontAlgn="base">
              <a:lnSpc>
                <a:spcPct val="90000"/>
              </a:lnSpc>
            </a:pPr>
            <a:endParaRPr lang="en-US" sz="1000">
              <a:solidFill>
                <a:srgbClr val="40404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000">
              <a:solidFill>
                <a:srgbClr val="404040"/>
              </a:solidFill>
            </a:endParaRPr>
          </a:p>
        </p:txBody>
      </p:sp>
      <p:pic>
        <p:nvPicPr>
          <p:cNvPr id="4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CD82A2D3-AB6A-4952-8EAD-A529D6924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6831" y="6310086"/>
            <a:ext cx="1896311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6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FAQ image ">
            <a:extLst>
              <a:ext uri="{FF2B5EF4-FFF2-40B4-BE49-F238E27FC236}">
                <a16:creationId xmlns:a16="http://schemas.microsoft.com/office/drawing/2014/main" id="{258D362E-0731-442E-A14A-6E008EF78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FAQ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65472-F88E-4321-BD1D-2CFF563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my housing and/or travel checks be printed automatically? </a:t>
            </a:r>
          </a:p>
          <a:p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I be contacted about the AHEC housing available or do I need to contact someone?  When?</a:t>
            </a:r>
          </a:p>
          <a:p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my (partner, pet, etc.) stay in AHEC arranged housing with me? </a:t>
            </a:r>
          </a:p>
          <a:p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there housing where I don’t have to stay in someone’s home?</a:t>
            </a:r>
          </a:p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endParaRPr lang="en-US"/>
          </a:p>
        </p:txBody>
      </p:sp>
      <p:pic>
        <p:nvPicPr>
          <p:cNvPr id="4" name="Content Placeholder 4" descr="center for interprofessional and community health education logo ">
            <a:extLst>
              <a:ext uri="{FF2B5EF4-FFF2-40B4-BE49-F238E27FC236}">
                <a16:creationId xmlns:a16="http://schemas.microsoft.com/office/drawing/2014/main" id="{21D9EC6A-666F-4F40-8F48-91719AE64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5688" y="6426200"/>
            <a:ext cx="1896311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7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login page for AHEC Student rotation form &#10;&#10;">
            <a:extLst>
              <a:ext uri="{FF2B5EF4-FFF2-40B4-BE49-F238E27FC236}">
                <a16:creationId xmlns:a16="http://schemas.microsoft.com/office/drawing/2014/main" id="{94530F2E-BB6A-D11A-A86C-3FD0B83C7F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281"/>
          <a:stretch>
            <a:fillRect/>
          </a:stretch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  <p:sp>
        <p:nvSpPr>
          <p:cNvPr id="2" name="Title 1" descr="image of student rotation form ">
            <a:extLst>
              <a:ext uri="{FF2B5EF4-FFF2-40B4-BE49-F238E27FC236}">
                <a16:creationId xmlns:a16="http://schemas.microsoft.com/office/drawing/2014/main" id="{CB8F6363-E6BC-4E22-BA44-4AEAFE70E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943" y="4856615"/>
            <a:ext cx="8991600" cy="164575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>
                <a:solidFill>
                  <a:srgbClr val="262626"/>
                </a:solidFill>
              </a:rPr>
              <a:t>Student rotation form</a:t>
            </a:r>
          </a:p>
        </p:txBody>
      </p:sp>
      <p:pic>
        <p:nvPicPr>
          <p:cNvPr id="8" name="Graphic 7" descr="Cursor with solid fill indicating demographic button to click">
            <a:extLst>
              <a:ext uri="{FF2B5EF4-FFF2-40B4-BE49-F238E27FC236}">
                <a16:creationId xmlns:a16="http://schemas.microsoft.com/office/drawing/2014/main" id="{ABE6079F-3A2D-E273-5026-038015B4BF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84114" y="21154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0370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71da75-4e80-4e70-bdd0-53ca44ec7fe1" xsi:nil="true"/>
    <lcf76f155ced4ddcb4097134ff3c332f xmlns="fb153ab6-dc1a-467e-9743-71b819a5ffd0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ECAE8E35D99F468904FA523C1BE473" ma:contentTypeVersion="21" ma:contentTypeDescription="Create a new document." ma:contentTypeScope="" ma:versionID="008760b3f3cb8077d3bf240a68ead89d">
  <xsd:schema xmlns:xsd="http://www.w3.org/2001/XMLSchema" xmlns:xs="http://www.w3.org/2001/XMLSchema" xmlns:p="http://schemas.microsoft.com/office/2006/metadata/properties" xmlns:ns1="http://schemas.microsoft.com/sharepoint/v3" xmlns:ns2="fb153ab6-dc1a-467e-9743-71b819a5ffd0" xmlns:ns3="0b71da75-4e80-4e70-bdd0-53ca44ec7fe1" targetNamespace="http://schemas.microsoft.com/office/2006/metadata/properties" ma:root="true" ma:fieldsID="b3aa30a77ddf39cfcd64a35163fbc7e4" ns1:_="" ns2:_="" ns3:_="">
    <xsd:import namespace="http://schemas.microsoft.com/sharepoint/v3"/>
    <xsd:import namespace="fb153ab6-dc1a-467e-9743-71b819a5ffd0"/>
    <xsd:import namespace="0b71da75-4e80-4e70-bdd0-53ca44ec7f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53ab6-dc1a-467e-9743-71b819a5ff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560d88b-9459-45c3-8a30-9c03b99f5b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1da75-4e80-4e70-bdd0-53ca44ec7fe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647d0c9-d600-4304-a794-3f65a98f7d5b}" ma:internalName="TaxCatchAll" ma:showField="CatchAllData" ma:web="0b71da75-4e80-4e70-bdd0-53ca44ec7f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1FC44B-6780-4CFE-A583-DC45F3DC80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5E306C-89FB-47F4-8F02-0111CC10D779}">
  <ds:schemaRefs>
    <ds:schemaRef ds:uri="0b71da75-4e80-4e70-bdd0-53ca44ec7fe1"/>
    <ds:schemaRef ds:uri="fb153ab6-dc1a-467e-9743-71b819a5ffd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D3646669-66D7-4F8D-BAA8-A9CCFD8DD7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b153ab6-dc1a-467e-9743-71b819a5ffd0"/>
    <ds:schemaRef ds:uri="0b71da75-4e80-4e70-bdd0-53ca44ec7f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Parcel</vt:lpstr>
      <vt:lpstr>Student AHEC Rotation Orientation</vt:lpstr>
      <vt:lpstr>AHEC Goals</vt:lpstr>
      <vt:lpstr>AHEC Regional Centers</vt:lpstr>
      <vt:lpstr>Here is how we can Help you</vt:lpstr>
      <vt:lpstr>Stipends</vt:lpstr>
      <vt:lpstr>Tiered Travel Stipend</vt:lpstr>
      <vt:lpstr>Student Responsibilities</vt:lpstr>
      <vt:lpstr>FAQ</vt:lpstr>
      <vt:lpstr>Student rotation form</vt:lpstr>
      <vt:lpstr>SRF continued</vt:lpstr>
      <vt:lpstr>SRF Demographics cont.</vt:lpstr>
      <vt:lpstr>SRF Rotation Entry</vt:lpstr>
      <vt:lpstr>SRF Rotation Entry Cont.</vt:lpstr>
      <vt:lpstr>AHEC Student Service Coordinators</vt:lpstr>
      <vt:lpstr>Questions??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AHEC Rotation Orientation</dc:title>
  <dc:creator>Hatten, Lisa</dc:creator>
  <cp:revision>8</cp:revision>
  <dcterms:created xsi:type="dcterms:W3CDTF">2022-07-25T17:14:25Z</dcterms:created>
  <dcterms:modified xsi:type="dcterms:W3CDTF">2026-06-29T13:13:10Z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0x010100E3ECAE8E35D99F468904FA523C1BE473</vt:lpwstr>
  </property>
  <property fmtid="{D5CDD505-2E9C-101B-9397-08002B2CF9AE}" pid="3" name="MediaServiceImageTags">
    <vt:lpwstr/>
  </property>
</Properties>
</file>